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0" r:id="rId1"/>
  </p:sldMasterIdLst>
  <p:notesMasterIdLst>
    <p:notesMasterId r:id="rId3"/>
  </p:notesMasterIdLst>
  <p:handoutMasterIdLst>
    <p:handoutMasterId r:id="rId4"/>
  </p:handoutMasterIdLst>
  <p:sldIdLst>
    <p:sldId id="261" r:id="rId2"/>
  </p:sldIdLst>
  <p:sldSz cx="7775575" cy="10907713"/>
  <p:notesSz cx="7318375" cy="104505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p15:clr>
            <a:srgbClr val="A4A3A4"/>
          </p15:clr>
        </p15:guide>
        <p15:guide id="2" pos="2449">
          <p15:clr>
            <a:srgbClr val="A4A3A4"/>
          </p15:clr>
        </p15:guide>
      </p15:sldGuideLst>
    </p:ext>
    <p:ext uri="{2D200454-40CA-4A62-9FC3-DE9A4176ACB9}">
      <p15:notesGuideLst xmlns:p15="http://schemas.microsoft.com/office/powerpoint/2012/main">
        <p15:guide id="1" orient="horz" pos="3292">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9C"/>
    <a:srgbClr val="FFF200"/>
    <a:srgbClr val="0068B7"/>
    <a:srgbClr val="2EA7F4"/>
    <a:srgbClr val="8FC31F"/>
    <a:srgbClr val="F39800"/>
    <a:srgbClr val="C30D05"/>
    <a:srgbClr val="FFFCDB"/>
    <a:srgbClr val="FFF462"/>
    <a:srgbClr val="EB6D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63" autoAdjust="0"/>
    <p:restoredTop sz="99699" autoAdjust="0"/>
  </p:normalViewPr>
  <p:slideViewPr>
    <p:cSldViewPr snapToGrid="0">
      <p:cViewPr varScale="1">
        <p:scale>
          <a:sx n="52" d="100"/>
          <a:sy n="52" d="100"/>
        </p:scale>
        <p:origin x="2496" y="58"/>
      </p:cViewPr>
      <p:guideLst>
        <p:guide orient="horz" pos="3436"/>
        <p:guide pos="2449"/>
      </p:guideLst>
    </p:cSldViewPr>
  </p:slideViewPr>
  <p:notesTextViewPr>
    <p:cViewPr>
      <p:scale>
        <a:sx n="1" d="1"/>
        <a:sy n="1" d="1"/>
      </p:scale>
      <p:origin x="0" y="0"/>
    </p:cViewPr>
  </p:notesTextViewPr>
  <p:notesViewPr>
    <p:cSldViewPr snapToGrid="0">
      <p:cViewPr varScale="1">
        <p:scale>
          <a:sx n="70" d="100"/>
          <a:sy n="70" d="100"/>
        </p:scale>
        <p:origin x="-2148" y="-108"/>
      </p:cViewPr>
      <p:guideLst>
        <p:guide orient="horz" pos="3292"/>
        <p:guide pos="230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3171825" cy="522288"/>
          </a:xfrm>
          <a:prstGeom prst="rect">
            <a:avLst/>
          </a:prstGeom>
        </p:spPr>
        <p:txBody>
          <a:bodyPr vert="horz" lIns="91417" tIns="45709" rIns="91417" bIns="45709" rtlCol="0"/>
          <a:lstStyle>
            <a:lvl1pPr algn="l">
              <a:defRPr sz="1100"/>
            </a:lvl1pPr>
          </a:lstStyle>
          <a:p>
            <a:endParaRPr kumimoji="1" lang="ja-JP" altLang="en-US" dirty="0"/>
          </a:p>
        </p:txBody>
      </p:sp>
      <p:sp>
        <p:nvSpPr>
          <p:cNvPr id="3" name="日付プレースホルダー 2"/>
          <p:cNvSpPr>
            <a:spLocks noGrp="1"/>
          </p:cNvSpPr>
          <p:nvPr>
            <p:ph type="dt" sz="quarter" idx="1"/>
          </p:nvPr>
        </p:nvSpPr>
        <p:spPr>
          <a:xfrm>
            <a:off x="4144965" y="0"/>
            <a:ext cx="3171825" cy="522288"/>
          </a:xfrm>
          <a:prstGeom prst="rect">
            <a:avLst/>
          </a:prstGeom>
        </p:spPr>
        <p:txBody>
          <a:bodyPr vert="horz" lIns="91417" tIns="45709" rIns="91417" bIns="45709" rtlCol="0"/>
          <a:lstStyle>
            <a:lvl1pPr algn="r">
              <a:defRPr sz="1100"/>
            </a:lvl1pPr>
          </a:lstStyle>
          <a:p>
            <a:fld id="{EA4C0380-2DE9-498B-B68D-60B46204BA80}" type="datetimeFigureOut">
              <a:rPr kumimoji="1" lang="ja-JP" altLang="en-US" smtClean="0"/>
              <a:t>2025/9/22</a:t>
            </a:fld>
            <a:endParaRPr kumimoji="1" lang="ja-JP" altLang="en-US" dirty="0"/>
          </a:p>
        </p:txBody>
      </p:sp>
      <p:sp>
        <p:nvSpPr>
          <p:cNvPr id="4" name="フッター プレースホルダー 3"/>
          <p:cNvSpPr>
            <a:spLocks noGrp="1"/>
          </p:cNvSpPr>
          <p:nvPr>
            <p:ph type="ftr" sz="quarter" idx="2"/>
          </p:nvPr>
        </p:nvSpPr>
        <p:spPr>
          <a:xfrm>
            <a:off x="3" y="9926641"/>
            <a:ext cx="3171825" cy="522287"/>
          </a:xfrm>
          <a:prstGeom prst="rect">
            <a:avLst/>
          </a:prstGeom>
        </p:spPr>
        <p:txBody>
          <a:bodyPr vert="horz" lIns="91417" tIns="45709" rIns="91417" bIns="45709" rtlCol="0" anchor="b"/>
          <a:lstStyle>
            <a:lvl1pPr algn="l">
              <a:defRPr sz="1100"/>
            </a:lvl1pPr>
          </a:lstStyle>
          <a:p>
            <a:endParaRPr kumimoji="1" lang="ja-JP" altLang="en-US" dirty="0"/>
          </a:p>
        </p:txBody>
      </p:sp>
      <p:sp>
        <p:nvSpPr>
          <p:cNvPr id="5" name="スライド番号プレースホルダー 4"/>
          <p:cNvSpPr>
            <a:spLocks noGrp="1"/>
          </p:cNvSpPr>
          <p:nvPr>
            <p:ph type="sldNum" sz="quarter" idx="3"/>
          </p:nvPr>
        </p:nvSpPr>
        <p:spPr>
          <a:xfrm>
            <a:off x="4144965" y="9926641"/>
            <a:ext cx="3171825" cy="522287"/>
          </a:xfrm>
          <a:prstGeom prst="rect">
            <a:avLst/>
          </a:prstGeom>
        </p:spPr>
        <p:txBody>
          <a:bodyPr vert="horz" lIns="91417" tIns="45709" rIns="91417" bIns="45709" rtlCol="0" anchor="b"/>
          <a:lstStyle>
            <a:lvl1pPr algn="r">
              <a:defRPr sz="1100"/>
            </a:lvl1pPr>
          </a:lstStyle>
          <a:p>
            <a:fld id="{78A262EF-70DF-4926-8929-0A60A2E81DC8}" type="slidenum">
              <a:rPr kumimoji="1" lang="ja-JP" altLang="en-US" smtClean="0"/>
              <a:t>‹#›</a:t>
            </a:fld>
            <a:endParaRPr kumimoji="1" lang="ja-JP" altLang="en-US" dirty="0"/>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3171295" cy="524339"/>
          </a:xfrm>
          <a:prstGeom prst="rect">
            <a:avLst/>
          </a:prstGeom>
        </p:spPr>
        <p:txBody>
          <a:bodyPr vert="horz" lIns="97141" tIns="48571" rIns="97141" bIns="48571" rtlCol="0"/>
          <a:lstStyle>
            <a:lvl1pPr algn="l">
              <a:defRPr sz="1100"/>
            </a:lvl1pPr>
          </a:lstStyle>
          <a:p>
            <a:endParaRPr kumimoji="1" lang="ja-JP" altLang="en-US" dirty="0"/>
          </a:p>
        </p:txBody>
      </p:sp>
      <p:sp>
        <p:nvSpPr>
          <p:cNvPr id="3" name="日付プレースホルダー 2"/>
          <p:cNvSpPr>
            <a:spLocks noGrp="1"/>
          </p:cNvSpPr>
          <p:nvPr>
            <p:ph type="dt" idx="1"/>
          </p:nvPr>
        </p:nvSpPr>
        <p:spPr>
          <a:xfrm>
            <a:off x="4145391" y="1"/>
            <a:ext cx="3171295" cy="524339"/>
          </a:xfrm>
          <a:prstGeom prst="rect">
            <a:avLst/>
          </a:prstGeom>
        </p:spPr>
        <p:txBody>
          <a:bodyPr vert="horz" lIns="97141" tIns="48571" rIns="97141" bIns="48571" rtlCol="0"/>
          <a:lstStyle>
            <a:lvl1pPr algn="r">
              <a:defRPr sz="1100"/>
            </a:lvl1pPr>
          </a:lstStyle>
          <a:p>
            <a:fld id="{70F99883-74AE-4A2C-81B7-5B86A08198C0}" type="datetimeFigureOut">
              <a:rPr kumimoji="1" lang="ja-JP" altLang="en-US" smtClean="0"/>
              <a:t>2025/9/22</a:t>
            </a:fld>
            <a:endParaRPr kumimoji="1" lang="ja-JP" altLang="en-US" dirty="0"/>
          </a:p>
        </p:txBody>
      </p:sp>
      <p:sp>
        <p:nvSpPr>
          <p:cNvPr id="4" name="スライド イメージ プレースホルダー 3"/>
          <p:cNvSpPr>
            <a:spLocks noGrp="1" noRot="1" noChangeAspect="1"/>
          </p:cNvSpPr>
          <p:nvPr>
            <p:ph type="sldImg" idx="2"/>
          </p:nvPr>
        </p:nvSpPr>
        <p:spPr>
          <a:xfrm>
            <a:off x="2401888" y="1304925"/>
            <a:ext cx="2514600" cy="3529013"/>
          </a:xfrm>
          <a:prstGeom prst="rect">
            <a:avLst/>
          </a:prstGeom>
          <a:noFill/>
          <a:ln w="12700">
            <a:solidFill>
              <a:prstClr val="black"/>
            </a:solidFill>
          </a:ln>
        </p:spPr>
        <p:txBody>
          <a:bodyPr vert="horz" lIns="97141" tIns="48571" rIns="97141" bIns="48571" rtlCol="0" anchor="ctr"/>
          <a:lstStyle/>
          <a:p>
            <a:endParaRPr lang="ja-JP" altLang="en-US" dirty="0"/>
          </a:p>
        </p:txBody>
      </p:sp>
      <p:sp>
        <p:nvSpPr>
          <p:cNvPr id="5" name="ノート プレースホルダー 4"/>
          <p:cNvSpPr>
            <a:spLocks noGrp="1"/>
          </p:cNvSpPr>
          <p:nvPr>
            <p:ph type="body" sz="quarter" idx="3"/>
          </p:nvPr>
        </p:nvSpPr>
        <p:spPr>
          <a:xfrm>
            <a:off x="731838" y="5029311"/>
            <a:ext cx="5854700" cy="4114889"/>
          </a:xfrm>
          <a:prstGeom prst="rect">
            <a:avLst/>
          </a:prstGeom>
        </p:spPr>
        <p:txBody>
          <a:bodyPr vert="horz" lIns="97141" tIns="48571" rIns="97141" bIns="485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926178"/>
            <a:ext cx="3171295" cy="524338"/>
          </a:xfrm>
          <a:prstGeom prst="rect">
            <a:avLst/>
          </a:prstGeom>
        </p:spPr>
        <p:txBody>
          <a:bodyPr vert="horz" lIns="97141" tIns="48571" rIns="97141" bIns="48571" rtlCol="0" anchor="b"/>
          <a:lstStyle>
            <a:lvl1pPr algn="l">
              <a:defRPr sz="1100"/>
            </a:lvl1pPr>
          </a:lstStyle>
          <a:p>
            <a:endParaRPr kumimoji="1" lang="ja-JP" altLang="en-US" dirty="0"/>
          </a:p>
        </p:txBody>
      </p:sp>
      <p:sp>
        <p:nvSpPr>
          <p:cNvPr id="7" name="スライド番号プレースホルダー 6"/>
          <p:cNvSpPr>
            <a:spLocks noGrp="1"/>
          </p:cNvSpPr>
          <p:nvPr>
            <p:ph type="sldNum" sz="quarter" idx="5"/>
          </p:nvPr>
        </p:nvSpPr>
        <p:spPr>
          <a:xfrm>
            <a:off x="4145391" y="9926178"/>
            <a:ext cx="3171295" cy="524338"/>
          </a:xfrm>
          <a:prstGeom prst="rect">
            <a:avLst/>
          </a:prstGeom>
        </p:spPr>
        <p:txBody>
          <a:bodyPr vert="horz" lIns="97141" tIns="48571" rIns="97141" bIns="48571" rtlCol="0" anchor="b"/>
          <a:lstStyle>
            <a:lvl1pPr algn="r">
              <a:defRPr sz="1100"/>
            </a:lvl1pPr>
          </a:lstStyle>
          <a:p>
            <a:fld id="{ACD93CC5-A9B8-46A1-B8C3-70AA73E05DA2}" type="slidenum">
              <a:rPr kumimoji="1" lang="ja-JP" altLang="en-US" smtClean="0"/>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036743" y="6181037"/>
            <a:ext cx="5831681" cy="1575559"/>
          </a:xfrm>
        </p:spPr>
        <p:txBody>
          <a:bodyPr anchor="t"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1036743" y="8150485"/>
            <a:ext cx="5831681" cy="848378"/>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5442902" y="10107814"/>
            <a:ext cx="1943894" cy="581745"/>
          </a:xfrm>
        </p:spPr>
        <p:txBody>
          <a:bodyPr/>
          <a:lstStyle>
            <a:lvl1pPr>
              <a:defRPr sz="1400"/>
            </a:lvl1pPr>
          </a:lstStyle>
          <a:p>
            <a:pPr>
              <a:defRPr/>
            </a:pPr>
            <a:fld id="{694A3B7E-DD21-4048-88F3-59665D8E8CDB}"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17" name="フッター プレースホルダー 16"/>
          <p:cNvSpPr>
            <a:spLocks noGrp="1"/>
          </p:cNvSpPr>
          <p:nvPr>
            <p:ph type="ftr" sz="quarter" idx="11"/>
          </p:nvPr>
        </p:nvSpPr>
        <p:spPr>
          <a:xfrm>
            <a:off x="2464857" y="10107814"/>
            <a:ext cx="2954719" cy="581745"/>
          </a:xfrm>
        </p:spPr>
        <p:txBody>
          <a:bodyPr/>
          <a:lstStyle/>
          <a:p>
            <a:pPr>
              <a:defRPr/>
            </a:pPr>
            <a:endParaRPr lang="en-US" dirty="0">
              <a:solidFill>
                <a:prstClr val="black">
                  <a:tint val="75000"/>
                </a:prstClr>
              </a:solidFill>
            </a:endParaRPr>
          </a:p>
        </p:txBody>
      </p:sp>
      <p:sp>
        <p:nvSpPr>
          <p:cNvPr id="29" name="スライド番号プレースホルダー 28"/>
          <p:cNvSpPr>
            <a:spLocks noGrp="1"/>
          </p:cNvSpPr>
          <p:nvPr>
            <p:ph type="sldNum" sz="quarter" idx="12"/>
          </p:nvPr>
        </p:nvSpPr>
        <p:spPr>
          <a:xfrm>
            <a:off x="1034152" y="10107814"/>
            <a:ext cx="1036743" cy="581745"/>
          </a:xfrm>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
        <p:nvSpPr>
          <p:cNvPr id="21" name="正方形/長方形 20"/>
          <p:cNvSpPr/>
          <p:nvPr/>
        </p:nvSpPr>
        <p:spPr>
          <a:xfrm>
            <a:off x="769458" y="5802298"/>
            <a:ext cx="6220460" cy="2036106"/>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777558" y="8029289"/>
            <a:ext cx="6220460" cy="1090771"/>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769458" y="5802298"/>
            <a:ext cx="194389" cy="2036106"/>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777558" y="8029289"/>
            <a:ext cx="194389" cy="1090771"/>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pPr>
              <a:defRPr/>
            </a:pPr>
            <a:fld id="{57294DBB-917B-4186-A703-7409F7CF8E54}"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52B72EE-4B45-425F-B500-026DA88CB77F}"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37292" y="436815"/>
            <a:ext cx="1749504" cy="9306905"/>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388779" y="436815"/>
            <a:ext cx="5118920" cy="930690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
        <p:nvSpPr>
          <p:cNvPr id="7" name="直線コネクタ 6"/>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920653" y="5092735"/>
            <a:ext cx="9307915"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4" name="日付プレースホルダー 3"/>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コンテンツ プレースホルダー 7"/>
          <p:cNvSpPr>
            <a:spLocks noGrp="1"/>
          </p:cNvSpPr>
          <p:nvPr>
            <p:ph sz="quarter" idx="1"/>
          </p:nvPr>
        </p:nvSpPr>
        <p:spPr>
          <a:xfrm>
            <a:off x="388779" y="1939149"/>
            <a:ext cx="6998018" cy="7853553"/>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036743" y="4726676"/>
            <a:ext cx="5831681" cy="1696755"/>
          </a:xfrm>
        </p:spPr>
        <p:txBody>
          <a:bodyPr anchor="t" anchorCtr="0"/>
          <a:lstStyle>
            <a:lvl1pPr algn="r">
              <a:buNone/>
              <a:defRPr sz="3200" b="0" cap="none"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1101540" y="6787022"/>
            <a:ext cx="5766885" cy="1817952"/>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a:xfrm>
            <a:off x="5442902" y="10107814"/>
            <a:ext cx="1943894" cy="581745"/>
          </a:xfrm>
        </p:spPr>
        <p:txBody>
          <a:bodyPr/>
          <a:lstStyle/>
          <a:p>
            <a:pPr>
              <a:defRPr/>
            </a:pPr>
            <a:fld id="{8184D596-71CB-401C-BE2A-FF96587D8E95}"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a:xfrm>
            <a:off x="2464857" y="10107814"/>
            <a:ext cx="2954719" cy="581745"/>
          </a:xfrm>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909742" y="10107814"/>
            <a:ext cx="1293337" cy="581745"/>
          </a:xfrm>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
        <p:nvSpPr>
          <p:cNvPr id="7" name="正方形/長方形 6"/>
          <p:cNvSpPr/>
          <p:nvPr/>
        </p:nvSpPr>
        <p:spPr>
          <a:xfrm>
            <a:off x="777558" y="4484282"/>
            <a:ext cx="6220460" cy="2036106"/>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777558" y="4484282"/>
            <a:ext cx="194389" cy="2036106"/>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363590"/>
            <a:ext cx="6998018" cy="1454362"/>
          </a:xfrm>
        </p:spPr>
        <p:txBody>
          <a:body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pPr>
              <a:defRPr/>
            </a:pPr>
            <a:fld id="{B73FDC24-657B-46BD-9F76-F6EB56EE60B7}"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B8B99DA-1B7B-4D03-B44C-EA0B6BFD2A82}" type="slidenum">
              <a:rPr lang="en-US" smtClean="0">
                <a:solidFill>
                  <a:prstClr val="black">
                    <a:tint val="75000"/>
                  </a:prstClr>
                </a:solidFill>
              </a:rPr>
              <a:pPr>
                <a:defRPr/>
              </a:pPr>
              <a:t>‹#›</a:t>
            </a:fld>
            <a:endParaRPr lang="en-US" dirty="0">
              <a:solidFill>
                <a:prstClr val="black">
                  <a:tint val="75000"/>
                </a:prstClr>
              </a:solidFill>
            </a:endParaRPr>
          </a:p>
        </p:txBody>
      </p:sp>
      <p:sp>
        <p:nvSpPr>
          <p:cNvPr id="9" name="コンテンツ プレースホルダー 8"/>
          <p:cNvSpPr>
            <a:spLocks noGrp="1"/>
          </p:cNvSpPr>
          <p:nvPr>
            <p:ph sz="quarter" idx="1"/>
          </p:nvPr>
        </p:nvSpPr>
        <p:spPr>
          <a:xfrm>
            <a:off x="388779" y="1939149"/>
            <a:ext cx="3436804" cy="7853553"/>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3938977" y="1934301"/>
            <a:ext cx="3436804" cy="7853553"/>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363590"/>
            <a:ext cx="6998018" cy="1454362"/>
          </a:xfrm>
        </p:spPr>
        <p:txBody>
          <a:bodyPr anchor="ctr"/>
          <a:lstStyle>
            <a:lvl1pPr>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388779" y="2045196"/>
            <a:ext cx="3435563" cy="1090771"/>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3952584" y="2060346"/>
            <a:ext cx="3436912" cy="1090771"/>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日付プレースホルダー 6"/>
          <p:cNvSpPr>
            <a:spLocks noGrp="1"/>
          </p:cNvSpPr>
          <p:nvPr>
            <p:ph type="dt" sz="half" idx="10"/>
          </p:nvPr>
        </p:nvSpPr>
        <p:spPr/>
        <p:txBody>
          <a:bodyPr/>
          <a:lstStyle/>
          <a:p>
            <a:pPr>
              <a:defRPr/>
            </a:pPr>
            <a:fld id="{23244564-11C5-49CA-A6C6-0EFA5B9EEF59}"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A10FB411-F8C4-4E71-AA2F-EFB8BA585732}" type="slidenum">
              <a:rPr lang="en-US" smtClean="0">
                <a:solidFill>
                  <a:prstClr val="black">
                    <a:tint val="75000"/>
                  </a:prstClr>
                </a:solidFill>
              </a:rPr>
              <a:pPr>
                <a:defRPr/>
              </a:pPr>
              <a:t>‹#›</a:t>
            </a:fld>
            <a:endParaRPr lang="en-US" dirty="0">
              <a:solidFill>
                <a:prstClr val="black">
                  <a:tint val="75000"/>
                </a:prstClr>
              </a:solidFill>
            </a:endParaRPr>
          </a:p>
        </p:txBody>
      </p:sp>
      <p:sp>
        <p:nvSpPr>
          <p:cNvPr id="11" name="コンテンツ プレースホルダー 10"/>
          <p:cNvSpPr>
            <a:spLocks noGrp="1"/>
          </p:cNvSpPr>
          <p:nvPr>
            <p:ph sz="quarter" idx="2"/>
          </p:nvPr>
        </p:nvSpPr>
        <p:spPr>
          <a:xfrm>
            <a:off x="388779" y="3393511"/>
            <a:ext cx="3434212" cy="6423431"/>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3952584" y="3393511"/>
            <a:ext cx="3434212" cy="6423431"/>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363590"/>
            <a:ext cx="6998018" cy="1454362"/>
          </a:xfrm>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
        <p:nvSpPr>
          <p:cNvPr id="6" name="二等辺三角形 5"/>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
        <p:nvSpPr>
          <p:cNvPr id="5" name="直線コネクタ 4"/>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78106" y="484787"/>
            <a:ext cx="2138283" cy="1333165"/>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5378106" y="1939150"/>
            <a:ext cx="2138283" cy="770357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1578700-CC02-43A7-8D67-617F0C9B34C3}"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17CBD56-090A-4AA6-BB18-0A87B6BE4240}"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直線コネクタ 7"/>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454192" y="5287211"/>
            <a:ext cx="9598787"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259186" y="484787"/>
            <a:ext cx="4859734" cy="9089761"/>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796616"/>
            <a:ext cx="6998018" cy="1073098"/>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388779" y="3029920"/>
            <a:ext cx="6998018" cy="6791869"/>
          </a:xfrm>
          <a:solidFill>
            <a:schemeClr val="tx1">
              <a:shade val="50000"/>
            </a:schemeClr>
          </a:solidFill>
          <a:ln>
            <a:noFill/>
          </a:ln>
          <a:effectLst/>
        </p:spPr>
        <p:txBody>
          <a:bodyPr/>
          <a:lstStyle>
            <a:lvl1pPr marL="0" indent="0">
              <a:spcBef>
                <a:spcPts val="600"/>
              </a:spcBef>
              <a:buNone/>
              <a:defRPr sz="3200"/>
            </a:lvl1pPr>
          </a:lstStyle>
          <a:p>
            <a:r>
              <a:rPr kumimoji="0" lang="ja-JP" altLang="en-US"/>
              <a:t>アイコンをクリックして図を追加</a:t>
            </a:r>
            <a:endParaRPr kumimoji="0" lang="en-US" dirty="0"/>
          </a:p>
        </p:txBody>
      </p:sp>
      <p:sp>
        <p:nvSpPr>
          <p:cNvPr id="4" name="テキスト プレースホルダー 3"/>
          <p:cNvSpPr>
            <a:spLocks noGrp="1"/>
          </p:cNvSpPr>
          <p:nvPr>
            <p:ph type="body" sz="half" idx="2"/>
          </p:nvPr>
        </p:nvSpPr>
        <p:spPr>
          <a:xfrm>
            <a:off x="388779" y="1939149"/>
            <a:ext cx="6998018" cy="848378"/>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7CF08AA-2110-42CD-8773-E3A4EF59A3C2}" type="datetimeFigureOut">
              <a:rPr lang="en-US" smtClean="0">
                <a:solidFill>
                  <a:prstClr val="black">
                    <a:tint val="75000"/>
                  </a:prstClr>
                </a:solidFill>
              </a:rPr>
              <a:pPr>
                <a:defRPr/>
              </a:pPr>
              <a:t>9/22/2025</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D69A334-02AD-4810-8742-6DB93C5EA25A}"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直線コネクタ 7"/>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388779" y="796616"/>
            <a:ext cx="155512" cy="1090771"/>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388779" y="242393"/>
            <a:ext cx="6998018" cy="1575559"/>
          </a:xfrm>
          <a:prstGeom prst="rect">
            <a:avLst/>
          </a:prstGeom>
        </p:spPr>
        <p:txBody>
          <a:bodyPr vert="horz" anchor="b" anchorCtr="0">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388779" y="1939149"/>
            <a:ext cx="6998018" cy="7809923"/>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5442902" y="10109834"/>
            <a:ext cx="1946486" cy="581745"/>
          </a:xfrm>
          <a:prstGeom prst="rect">
            <a:avLst/>
          </a:prstGeom>
        </p:spPr>
        <p:txBody>
          <a:bodyPr vert="horz"/>
          <a:lstStyle>
            <a:lvl1pPr algn="l" eaLnBrk="1" latinLnBrk="0" hangingPunct="1">
              <a:defRPr kumimoji="0" sz="1400">
                <a:solidFill>
                  <a:schemeClr val="tx2"/>
                </a:solidFill>
              </a:defRPr>
            </a:lvl1pPr>
          </a:lstStyle>
          <a:p>
            <a:fld id="{2CCF157F-24BC-4F96-B15A-CB12A1589C2E}" type="datetimeFigureOut">
              <a:rPr kumimoji="1" lang="ja-JP" altLang="en-US" smtClean="0"/>
              <a:t>2025/9/22</a:t>
            </a:fld>
            <a:endParaRPr kumimoji="1" lang="ja-JP" altLang="en-US"/>
          </a:p>
        </p:txBody>
      </p:sp>
      <p:sp>
        <p:nvSpPr>
          <p:cNvPr id="3" name="フッター プレースホルダー 2"/>
          <p:cNvSpPr>
            <a:spLocks noGrp="1"/>
          </p:cNvSpPr>
          <p:nvPr>
            <p:ph type="ftr" sz="quarter" idx="3"/>
          </p:nvPr>
        </p:nvSpPr>
        <p:spPr>
          <a:xfrm>
            <a:off x="2464857" y="10109834"/>
            <a:ext cx="2980637" cy="581745"/>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520963" y="10109834"/>
            <a:ext cx="1684708" cy="581745"/>
          </a:xfrm>
          <a:prstGeom prst="rect">
            <a:avLst/>
          </a:prstGeom>
        </p:spPr>
        <p:txBody>
          <a:bodyPr vert="horz"/>
          <a:lstStyle>
            <a:lvl1pPr algn="l" eaLnBrk="1" latinLnBrk="0" hangingPunct="1">
              <a:defRPr kumimoji="0" sz="1400">
                <a:solidFill>
                  <a:schemeClr val="tx2"/>
                </a:solidFill>
              </a:defRPr>
            </a:lvl1pPr>
          </a:lstStyle>
          <a:p>
            <a:fld id="{B4D5CA2B-0AE5-48CB-81EF-2EB246D4FA26}" type="slidenum">
              <a:rPr kumimoji="1" lang="ja-JP" altLang="en-US" smtClean="0"/>
              <a:t>‹#›</a:t>
            </a:fld>
            <a:endParaRPr kumimoji="1" lang="ja-JP" altLang="en-US"/>
          </a:p>
        </p:txBody>
      </p:sp>
      <p:sp>
        <p:nvSpPr>
          <p:cNvPr id="28" name="直線コネクタ 27"/>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388779" y="1817952"/>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グループ化 53"/>
          <p:cNvGrpSpPr/>
          <p:nvPr/>
        </p:nvGrpSpPr>
        <p:grpSpPr>
          <a:xfrm>
            <a:off x="55" y="22588"/>
            <a:ext cx="7790639" cy="4106859"/>
            <a:chOff x="55" y="23306"/>
            <a:chExt cx="7790639" cy="4237523"/>
          </a:xfrm>
        </p:grpSpPr>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 y="469109"/>
              <a:ext cx="7775464" cy="3791720"/>
            </a:xfrm>
            <a:prstGeom prst="rect">
              <a:avLst/>
            </a:prstGeom>
          </p:spPr>
        </p:pic>
        <p:pic>
          <p:nvPicPr>
            <p:cNvPr id="58" name="図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19" y="23306"/>
              <a:ext cx="7775575" cy="4009023"/>
            </a:xfrm>
            <a:prstGeom prst="rect">
              <a:avLst/>
            </a:prstGeom>
          </p:spPr>
        </p:pic>
      </p:grpSp>
      <p:pic>
        <p:nvPicPr>
          <p:cNvPr id="69" name="図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119" y="9677333"/>
            <a:ext cx="7775575" cy="1207792"/>
          </a:xfrm>
          <a:prstGeom prst="rect">
            <a:avLst/>
          </a:prstGeom>
        </p:spPr>
      </p:pic>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2199" y="2242514"/>
            <a:ext cx="1636779" cy="557785"/>
          </a:xfrm>
          <a:prstGeom prst="rect">
            <a:avLst/>
          </a:prstGeom>
        </p:spPr>
      </p:pic>
      <p:grpSp>
        <p:nvGrpSpPr>
          <p:cNvPr id="17" name="グループ化 16"/>
          <p:cNvGrpSpPr/>
          <p:nvPr/>
        </p:nvGrpSpPr>
        <p:grpSpPr>
          <a:xfrm>
            <a:off x="496800" y="4931574"/>
            <a:ext cx="3054162" cy="980097"/>
            <a:chOff x="498143" y="4304580"/>
            <a:chExt cx="3387456" cy="1026000"/>
          </a:xfrm>
        </p:grpSpPr>
        <p:sp>
          <p:nvSpPr>
            <p:cNvPr id="10" name="正方形/長方形 9"/>
            <p:cNvSpPr/>
            <p:nvPr/>
          </p:nvSpPr>
          <p:spPr>
            <a:xfrm>
              <a:off x="498143" y="4304580"/>
              <a:ext cx="3387456" cy="1026000"/>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98143" y="4304580"/>
              <a:ext cx="381733" cy="1026000"/>
            </a:xfrm>
            <a:prstGeom prst="rect">
              <a:avLst/>
            </a:prstGeom>
            <a:solidFill>
              <a:srgbClr val="C30D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p:cNvGrpSpPr/>
          <p:nvPr/>
        </p:nvGrpSpPr>
        <p:grpSpPr>
          <a:xfrm>
            <a:off x="496800" y="6122709"/>
            <a:ext cx="3054162" cy="951921"/>
            <a:chOff x="498143" y="4304580"/>
            <a:chExt cx="3387456" cy="1026000"/>
          </a:xfrm>
        </p:grpSpPr>
        <p:sp>
          <p:nvSpPr>
            <p:cNvPr id="19" name="正方形/長方形 18"/>
            <p:cNvSpPr/>
            <p:nvPr/>
          </p:nvSpPr>
          <p:spPr>
            <a:xfrm>
              <a:off x="498143" y="4304580"/>
              <a:ext cx="3387456" cy="1026000"/>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98143" y="4304580"/>
              <a:ext cx="381733" cy="1026000"/>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 name="グループ化 20"/>
          <p:cNvGrpSpPr/>
          <p:nvPr/>
        </p:nvGrpSpPr>
        <p:grpSpPr>
          <a:xfrm>
            <a:off x="495953" y="7276898"/>
            <a:ext cx="3026059" cy="951922"/>
            <a:chOff x="498143" y="4304580"/>
            <a:chExt cx="3387456" cy="1026000"/>
          </a:xfrm>
        </p:grpSpPr>
        <p:sp>
          <p:nvSpPr>
            <p:cNvPr id="22" name="正方形/長方形 21"/>
            <p:cNvSpPr/>
            <p:nvPr/>
          </p:nvSpPr>
          <p:spPr>
            <a:xfrm>
              <a:off x="498143" y="4304580"/>
              <a:ext cx="3387456" cy="1026000"/>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98143" y="4304580"/>
              <a:ext cx="381733" cy="1026000"/>
            </a:xfrm>
            <a:prstGeom prst="rect">
              <a:avLst/>
            </a:prstGeom>
            <a:solidFill>
              <a:srgbClr val="8FC3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501850" y="8436515"/>
            <a:ext cx="3026059" cy="853255"/>
            <a:chOff x="498143" y="4304580"/>
            <a:chExt cx="3387456" cy="1026000"/>
          </a:xfrm>
        </p:grpSpPr>
        <p:sp>
          <p:nvSpPr>
            <p:cNvPr id="25" name="正方形/長方形 24"/>
            <p:cNvSpPr/>
            <p:nvPr/>
          </p:nvSpPr>
          <p:spPr>
            <a:xfrm>
              <a:off x="498143" y="4304580"/>
              <a:ext cx="3387456" cy="1026000"/>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98143" y="4304580"/>
              <a:ext cx="381733" cy="1026000"/>
            </a:xfrm>
            <a:prstGeom prst="rect">
              <a:avLst/>
            </a:prstGeom>
            <a:solidFill>
              <a:srgbClr val="2EA7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 name="正方形/長方形 26"/>
          <p:cNvSpPr/>
          <p:nvPr/>
        </p:nvSpPr>
        <p:spPr>
          <a:xfrm>
            <a:off x="1002376" y="5160065"/>
            <a:ext cx="2736495" cy="617348"/>
          </a:xfrm>
          <a:prstGeom prst="rect">
            <a:avLst/>
          </a:prstGeom>
        </p:spPr>
        <p:txBody>
          <a:bodyPr wrap="square" lIns="0" tIns="0" rIns="0" bIns="0" anchor="ctr" anchorCtr="0">
            <a:spAutoFit/>
          </a:bodyPr>
          <a:lstStyle/>
          <a:p>
            <a:pPr fontAlgn="base"/>
            <a:r>
              <a:rPr lang="ja-JP" altLang="ja-JP" b="1" dirty="0"/>
              <a:t>インバウンド</a:t>
            </a:r>
            <a:endParaRPr lang="en-US" altLang="ja-JP" b="1" dirty="0"/>
          </a:p>
          <a:p>
            <a:pPr fontAlgn="base"/>
            <a:r>
              <a:rPr lang="ja-JP" altLang="ja-JP" b="1" dirty="0"/>
              <a:t>マーケット動向</a:t>
            </a:r>
            <a:endParaRPr lang="ja-JP" altLang="ja-JP" dirty="0"/>
          </a:p>
        </p:txBody>
      </p:sp>
      <p:grpSp>
        <p:nvGrpSpPr>
          <p:cNvPr id="38" name="グループ化 37"/>
          <p:cNvGrpSpPr/>
          <p:nvPr/>
        </p:nvGrpSpPr>
        <p:grpSpPr>
          <a:xfrm>
            <a:off x="3887787" y="5522756"/>
            <a:ext cx="3603762" cy="280545"/>
            <a:chOff x="4165013" y="4582572"/>
            <a:chExt cx="3168000" cy="280546"/>
          </a:xfrm>
        </p:grpSpPr>
        <p:sp>
          <p:nvSpPr>
            <p:cNvPr id="34" name="正方形/長方形 33"/>
            <p:cNvSpPr/>
            <p:nvPr/>
          </p:nvSpPr>
          <p:spPr>
            <a:xfrm>
              <a:off x="4165013" y="4582572"/>
              <a:ext cx="3168000" cy="280134"/>
            </a:xfrm>
            <a:prstGeom prst="rect">
              <a:avLst/>
            </a:prstGeom>
            <a:solidFill>
              <a:srgbClr val="006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195851" y="4616896"/>
              <a:ext cx="615553" cy="246222"/>
            </a:xfrm>
            <a:prstGeom prst="rect">
              <a:avLst/>
            </a:prstGeom>
          </p:spPr>
          <p:txBody>
            <a:bodyPr wrap="none" lIns="0" tIns="0" rIns="0" bIns="0">
              <a:spAutoFit/>
            </a:bodyPr>
            <a:lstStyle/>
            <a:p>
              <a:pPr algn="ctr"/>
              <a:r>
                <a:rPr lang="ja-JP" altLang="en-US" sz="1600" dirty="0">
                  <a:solidFill>
                    <a:schemeClr val="bg1"/>
                  </a:solidFill>
                  <a:latin typeface="HGｺﾞｼｯｸE" panose="020B0909000000000000" pitchFamily="49" charset="-128"/>
                  <a:ea typeface="HGｺﾞｼｯｸE" panose="020B0909000000000000" pitchFamily="49" charset="-128"/>
                </a:rPr>
                <a:t>会　場</a:t>
              </a:r>
            </a:p>
          </p:txBody>
        </p:sp>
      </p:grpSp>
      <p:sp>
        <p:nvSpPr>
          <p:cNvPr id="35" name="正方形/長方形 34"/>
          <p:cNvSpPr/>
          <p:nvPr/>
        </p:nvSpPr>
        <p:spPr>
          <a:xfrm>
            <a:off x="3808247" y="4479746"/>
            <a:ext cx="2145198" cy="646331"/>
          </a:xfrm>
          <a:prstGeom prst="rect">
            <a:avLst/>
          </a:prstGeom>
        </p:spPr>
        <p:txBody>
          <a:bodyPr wrap="square" lIns="0" tIns="0" rIns="0" bIns="0">
            <a:spAutoFit/>
          </a:bodyPr>
          <a:lstStyle/>
          <a:p>
            <a:r>
              <a:rPr lang="en-US" altLang="ja-JP" sz="4200" dirty="0">
                <a:latin typeface="ＭＳ 明朝" panose="02020609040205080304" pitchFamily="17" charset="-128"/>
                <a:ea typeface="ＭＳ 明朝" panose="02020609040205080304" pitchFamily="17" charset="-128"/>
              </a:rPr>
              <a:t>10</a:t>
            </a:r>
            <a:r>
              <a:rPr lang="ja-JP" altLang="en-US" sz="4200" dirty="0">
                <a:latin typeface="ＭＳ 明朝" panose="02020609040205080304" pitchFamily="17" charset="-128"/>
                <a:ea typeface="ＭＳ 明朝" panose="02020609040205080304" pitchFamily="17" charset="-128"/>
              </a:rPr>
              <a:t>月</a:t>
            </a:r>
            <a:r>
              <a:rPr lang="en-US" altLang="ja-JP" sz="4200" dirty="0">
                <a:latin typeface="ＭＳ 明朝" panose="02020609040205080304" pitchFamily="17" charset="-128"/>
                <a:ea typeface="ＭＳ 明朝" panose="02020609040205080304" pitchFamily="17" charset="-128"/>
              </a:rPr>
              <a:t>29</a:t>
            </a:r>
            <a:r>
              <a:rPr lang="ja-JP" altLang="en-US" sz="4200" dirty="0">
                <a:latin typeface="ＭＳ 明朝" panose="02020609040205080304" pitchFamily="17" charset="-128"/>
                <a:ea typeface="ＭＳ 明朝" panose="02020609040205080304" pitchFamily="17" charset="-128"/>
              </a:rPr>
              <a:t>日</a:t>
            </a:r>
            <a:endParaRPr lang="ja-JP" altLang="en-US" sz="2800" dirty="0">
              <a:latin typeface="ＭＳ 明朝" panose="02020609040205080304" pitchFamily="17" charset="-128"/>
              <a:ea typeface="ＭＳ 明朝" panose="02020609040205080304" pitchFamily="17" charset="-128"/>
            </a:endParaRPr>
          </a:p>
        </p:txBody>
      </p:sp>
      <p:sp>
        <p:nvSpPr>
          <p:cNvPr id="36" name="正方形/長方形 35"/>
          <p:cNvSpPr/>
          <p:nvPr/>
        </p:nvSpPr>
        <p:spPr>
          <a:xfrm>
            <a:off x="5132723" y="5032116"/>
            <a:ext cx="3146841" cy="430887"/>
          </a:xfrm>
          <a:prstGeom prst="rect">
            <a:avLst/>
          </a:prstGeom>
        </p:spPr>
        <p:txBody>
          <a:bodyPr wrap="square" lIns="0" tIns="0" rIns="0" bIns="0">
            <a:spAutoFit/>
          </a:bodyPr>
          <a:lstStyle/>
          <a:p>
            <a:r>
              <a:rPr lang="en-US" altLang="ja-JP" sz="2800" dirty="0">
                <a:latin typeface="ＭＳ 明朝" panose="02020609040205080304" pitchFamily="17" charset="-128"/>
                <a:ea typeface="ＭＳ 明朝" panose="02020609040205080304" pitchFamily="17" charset="-128"/>
              </a:rPr>
              <a:t>13:30</a:t>
            </a:r>
            <a:r>
              <a:rPr lang="ja-JP" altLang="en-US" sz="2800" dirty="0">
                <a:latin typeface="ＭＳ 明朝" panose="02020609040205080304" pitchFamily="17" charset="-128"/>
                <a:ea typeface="ＭＳ 明朝" panose="02020609040205080304" pitchFamily="17" charset="-128"/>
              </a:rPr>
              <a:t>～</a:t>
            </a:r>
            <a:r>
              <a:rPr lang="en-US" altLang="ja-JP" sz="2800" dirty="0">
                <a:latin typeface="ＭＳ 明朝" panose="02020609040205080304" pitchFamily="17" charset="-128"/>
                <a:ea typeface="ＭＳ 明朝" panose="02020609040205080304" pitchFamily="17" charset="-128"/>
              </a:rPr>
              <a:t>15:30</a:t>
            </a:r>
            <a:endParaRPr lang="ja-JP" altLang="en-US" sz="2800" dirty="0">
              <a:latin typeface="ＭＳ 明朝" panose="02020609040205080304" pitchFamily="17" charset="-128"/>
              <a:ea typeface="ＭＳ 明朝" panose="02020609040205080304" pitchFamily="17" charset="-128"/>
            </a:endParaRPr>
          </a:p>
        </p:txBody>
      </p:sp>
      <p:sp>
        <p:nvSpPr>
          <p:cNvPr id="49" name="正方形/長方形 48"/>
          <p:cNvSpPr/>
          <p:nvPr/>
        </p:nvSpPr>
        <p:spPr>
          <a:xfrm>
            <a:off x="460734" y="10117534"/>
            <a:ext cx="5338340" cy="246221"/>
          </a:xfrm>
          <a:prstGeom prst="rect">
            <a:avLst/>
          </a:prstGeom>
        </p:spPr>
        <p:txBody>
          <a:bodyPr wrap="square" lIns="0" tIns="0" rIns="0" bIns="0">
            <a:spAutoFit/>
          </a:bodyPr>
          <a:lstStyle/>
          <a:p>
            <a:r>
              <a:rPr lang="ja-JP" altLang="en-US" sz="1600" dirty="0">
                <a:solidFill>
                  <a:schemeClr val="bg1"/>
                </a:solidFill>
                <a:latin typeface="HGP創英角ｺﾞｼｯｸUB" panose="020B0900000000000000" pitchFamily="50" charset="-128"/>
                <a:ea typeface="HGP創英角ｺﾞｼｯｸUB" panose="020B0900000000000000" pitchFamily="50" charset="-128"/>
              </a:rPr>
              <a:t>公益社団法人栃木県観光物産協会　</a:t>
            </a:r>
            <a:r>
              <a:rPr lang="en-US" altLang="ja-JP" sz="1600" dirty="0">
                <a:solidFill>
                  <a:schemeClr val="bg1"/>
                </a:solidFill>
                <a:latin typeface="HGP創英角ｺﾞｼｯｸUB" panose="020B0900000000000000" pitchFamily="50" charset="-128"/>
                <a:ea typeface="HGP創英角ｺﾞｼｯｸUB" panose="020B0900000000000000" pitchFamily="50" charset="-128"/>
              </a:rPr>
              <a:t>TEL.028-623-3213</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1" name="正方形/長方形 50"/>
          <p:cNvSpPr/>
          <p:nvPr/>
        </p:nvSpPr>
        <p:spPr>
          <a:xfrm>
            <a:off x="460734" y="10457669"/>
            <a:ext cx="5205591" cy="207749"/>
          </a:xfrm>
          <a:prstGeom prst="rect">
            <a:avLst/>
          </a:prstGeom>
        </p:spPr>
        <p:txBody>
          <a:bodyPr wrap="square" lIns="0" tIns="0" rIns="0" bIns="0">
            <a:spAutoFit/>
          </a:bodyPr>
          <a:lstStyle/>
          <a:p>
            <a:r>
              <a:rPr lang="ja-JP" altLang="en-US" sz="1350" dirty="0">
                <a:solidFill>
                  <a:schemeClr val="bg1"/>
                </a:solidFill>
                <a:latin typeface="HGSｺﾞｼｯｸE" panose="020B0900000000000000" pitchFamily="50" charset="-128"/>
                <a:ea typeface="HGSｺﾞｼｯｸE" panose="020B0900000000000000" pitchFamily="50" charset="-128"/>
              </a:rPr>
              <a:t>〒</a:t>
            </a:r>
            <a:r>
              <a:rPr lang="en-US" altLang="ja-JP" sz="1350" dirty="0">
                <a:solidFill>
                  <a:schemeClr val="bg1"/>
                </a:solidFill>
                <a:latin typeface="HGSｺﾞｼｯｸE" panose="020B0900000000000000" pitchFamily="50" charset="-128"/>
                <a:ea typeface="HGSｺﾞｼｯｸE" panose="020B0900000000000000" pitchFamily="50" charset="-128"/>
              </a:rPr>
              <a:t>320-0033</a:t>
            </a:r>
            <a:r>
              <a:rPr lang="en-US" altLang="ja-JP" sz="1300" dirty="0">
                <a:solidFill>
                  <a:schemeClr val="bg1"/>
                </a:solidFill>
                <a:latin typeface="HGSｺﾞｼｯｸE" panose="020B0900000000000000" pitchFamily="50" charset="-128"/>
                <a:ea typeface="HGSｺﾞｼｯｸE" panose="020B0900000000000000" pitchFamily="50" charset="-128"/>
              </a:rPr>
              <a:t> </a:t>
            </a:r>
            <a:r>
              <a:rPr lang="ja-JP" altLang="en-US" sz="1300" dirty="0">
                <a:solidFill>
                  <a:schemeClr val="bg1"/>
                </a:solidFill>
                <a:latin typeface="HGSｺﾞｼｯｸE" panose="020B0900000000000000" pitchFamily="50" charset="-128"/>
                <a:ea typeface="HGSｺﾞｼｯｸE" panose="020B0900000000000000" pitchFamily="50" charset="-128"/>
              </a:rPr>
              <a:t>宇都宮市本町</a:t>
            </a:r>
            <a:r>
              <a:rPr lang="en-US" altLang="ja-JP" sz="1300" dirty="0">
                <a:solidFill>
                  <a:schemeClr val="bg1"/>
                </a:solidFill>
                <a:latin typeface="HGSｺﾞｼｯｸE" panose="020B0900000000000000" pitchFamily="50" charset="-128"/>
                <a:ea typeface="HGSｺﾞｼｯｸE" panose="020B0900000000000000" pitchFamily="50" charset="-128"/>
              </a:rPr>
              <a:t>3-9</a:t>
            </a:r>
            <a:r>
              <a:rPr lang="ja-JP" altLang="en-US" sz="800" dirty="0">
                <a:solidFill>
                  <a:schemeClr val="bg1"/>
                </a:solidFill>
                <a:latin typeface="HGSｺﾞｼｯｸE" panose="020B0900000000000000" pitchFamily="50" charset="-128"/>
                <a:ea typeface="HGSｺﾞｼｯｸE" panose="020B0900000000000000" pitchFamily="50" charset="-128"/>
              </a:rPr>
              <a:t>　</a:t>
            </a:r>
            <a:r>
              <a:rPr lang="ja-JP" altLang="en-US" sz="1300" dirty="0">
                <a:solidFill>
                  <a:schemeClr val="bg1"/>
                </a:solidFill>
                <a:latin typeface="HGSｺﾞｼｯｸE" panose="020B0900000000000000" pitchFamily="50" charset="-128"/>
                <a:ea typeface="HGSｺﾞｼｯｸE" panose="020B0900000000000000" pitchFamily="50" charset="-128"/>
              </a:rPr>
              <a:t>本町合同ビル</a:t>
            </a:r>
            <a:r>
              <a:rPr lang="en-US" altLang="ja-JP" sz="1300" dirty="0">
                <a:solidFill>
                  <a:schemeClr val="bg1"/>
                </a:solidFill>
                <a:latin typeface="HGSｺﾞｼｯｸE" panose="020B0900000000000000" pitchFamily="50" charset="-128"/>
                <a:ea typeface="HGSｺﾞｼｯｸE" panose="020B0900000000000000" pitchFamily="50" charset="-128"/>
              </a:rPr>
              <a:t>1</a:t>
            </a:r>
            <a:r>
              <a:rPr lang="ja-JP" altLang="en-US" sz="1300" dirty="0">
                <a:solidFill>
                  <a:schemeClr val="bg1"/>
                </a:solidFill>
                <a:latin typeface="HGSｺﾞｼｯｸE" panose="020B0900000000000000" pitchFamily="50" charset="-128"/>
                <a:ea typeface="HGSｺﾞｼｯｸE" panose="020B0900000000000000" pitchFamily="50" charset="-128"/>
              </a:rPr>
              <a:t>階</a:t>
            </a:r>
            <a:r>
              <a:rPr lang="ja-JP" altLang="en-US" sz="1200" dirty="0">
                <a:solidFill>
                  <a:schemeClr val="bg1"/>
                </a:solidFill>
                <a:latin typeface="HGSｺﾞｼｯｸE" panose="020B0900000000000000" pitchFamily="50" charset="-128"/>
                <a:ea typeface="HGSｺﾞｼｯｸE" panose="020B0900000000000000" pitchFamily="50" charset="-128"/>
              </a:rPr>
              <a:t>　　担当：岡田</a:t>
            </a:r>
            <a:endParaRPr lang="ja-JP" altLang="en-US" sz="1400" dirty="0">
              <a:solidFill>
                <a:schemeClr val="bg1"/>
              </a:solidFill>
              <a:latin typeface="Calibri" panose="020F0502020204030204" pitchFamily="34" charset="0"/>
              <a:ea typeface="HGSｺﾞｼｯｸE" panose="020B0900000000000000" pitchFamily="50" charset="-128"/>
              <a:cs typeface="Consolas" panose="020B0609020204030204" pitchFamily="49" charset="0"/>
            </a:endParaRPr>
          </a:p>
        </p:txBody>
      </p:sp>
      <p:sp>
        <p:nvSpPr>
          <p:cNvPr id="50" name="正方形/長方形 49"/>
          <p:cNvSpPr/>
          <p:nvPr/>
        </p:nvSpPr>
        <p:spPr>
          <a:xfrm>
            <a:off x="449503" y="9830637"/>
            <a:ext cx="1410643" cy="169277"/>
          </a:xfrm>
          <a:prstGeom prst="rect">
            <a:avLst/>
          </a:prstGeom>
        </p:spPr>
        <p:txBody>
          <a:bodyPr wrap="none" lIns="0" tIns="0" rIns="0" bIns="0">
            <a:spAutoFit/>
          </a:bodyPr>
          <a:lstStyle/>
          <a:p>
            <a:r>
              <a:rPr lang="ja-JP" altLang="en-US" sz="1100" dirty="0">
                <a:solidFill>
                  <a:schemeClr val="bg1"/>
                </a:solidFill>
                <a:latin typeface="HGｺﾞｼｯｸE" panose="020B0909000000000000" pitchFamily="49" charset="-128"/>
                <a:ea typeface="HGｺﾞｼｯｸE" panose="020B0909000000000000" pitchFamily="49" charset="-128"/>
              </a:rPr>
              <a:t>お申込みお問い合わせ</a:t>
            </a:r>
          </a:p>
        </p:txBody>
      </p:sp>
      <p:sp>
        <p:nvSpPr>
          <p:cNvPr id="3" name="正方形/長方形 2">
            <a:extLst>
              <a:ext uri="{FF2B5EF4-FFF2-40B4-BE49-F238E27FC236}">
                <a16:creationId xmlns:a16="http://schemas.microsoft.com/office/drawing/2014/main" id="{EF380FA1-0496-A7D7-44AC-C974AE2DBB8A}"/>
              </a:ext>
            </a:extLst>
          </p:cNvPr>
          <p:cNvSpPr/>
          <p:nvPr/>
        </p:nvSpPr>
        <p:spPr>
          <a:xfrm>
            <a:off x="5743388" y="4583637"/>
            <a:ext cx="1549693" cy="492443"/>
          </a:xfrm>
          <a:prstGeom prst="rect">
            <a:avLst/>
          </a:prstGeom>
        </p:spPr>
        <p:txBody>
          <a:bodyPr wrap="square" lIns="0" tIns="0" rIns="0" bIns="0">
            <a:spAutoFit/>
          </a:bodyPr>
          <a:lstStyle/>
          <a:p>
            <a:r>
              <a:rPr lang="ja-JP" altLang="en-US" sz="3200" dirty="0">
                <a:latin typeface="ＭＳ 明朝" panose="02020609040205080304" pitchFamily="17" charset="-128"/>
                <a:ea typeface="ＭＳ 明朝" panose="02020609040205080304" pitchFamily="17" charset="-128"/>
              </a:rPr>
              <a:t>（水）</a:t>
            </a:r>
          </a:p>
        </p:txBody>
      </p:sp>
      <p:grpSp>
        <p:nvGrpSpPr>
          <p:cNvPr id="7" name="グループ化 6">
            <a:extLst>
              <a:ext uri="{FF2B5EF4-FFF2-40B4-BE49-F238E27FC236}">
                <a16:creationId xmlns:a16="http://schemas.microsoft.com/office/drawing/2014/main" id="{70FC66F2-DBC2-4C93-498B-E1B49C86680A}"/>
              </a:ext>
            </a:extLst>
          </p:cNvPr>
          <p:cNvGrpSpPr/>
          <p:nvPr/>
        </p:nvGrpSpPr>
        <p:grpSpPr>
          <a:xfrm>
            <a:off x="3852923" y="4264875"/>
            <a:ext cx="3626803" cy="280545"/>
            <a:chOff x="4165013" y="4582572"/>
            <a:chExt cx="3168000" cy="280546"/>
          </a:xfrm>
        </p:grpSpPr>
        <p:sp>
          <p:nvSpPr>
            <p:cNvPr id="8" name="正方形/長方形 7">
              <a:extLst>
                <a:ext uri="{FF2B5EF4-FFF2-40B4-BE49-F238E27FC236}">
                  <a16:creationId xmlns:a16="http://schemas.microsoft.com/office/drawing/2014/main" id="{F880D5A5-EA5A-2653-2228-437DE065B8EA}"/>
                </a:ext>
              </a:extLst>
            </p:cNvPr>
            <p:cNvSpPr/>
            <p:nvPr/>
          </p:nvSpPr>
          <p:spPr>
            <a:xfrm>
              <a:off x="4165013" y="4582572"/>
              <a:ext cx="3168000" cy="280134"/>
            </a:xfrm>
            <a:prstGeom prst="rect">
              <a:avLst/>
            </a:prstGeom>
            <a:solidFill>
              <a:srgbClr val="006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B08296FE-3739-E1A5-2C80-9BAC0832DA9B}"/>
                </a:ext>
              </a:extLst>
            </p:cNvPr>
            <p:cNvSpPr/>
            <p:nvPr/>
          </p:nvSpPr>
          <p:spPr>
            <a:xfrm>
              <a:off x="4208674" y="4616896"/>
              <a:ext cx="589905" cy="246222"/>
            </a:xfrm>
            <a:prstGeom prst="rect">
              <a:avLst/>
            </a:prstGeom>
          </p:spPr>
          <p:txBody>
            <a:bodyPr wrap="none" lIns="0" tIns="0" rIns="0" bIns="0">
              <a:spAutoFit/>
            </a:bodyPr>
            <a:lstStyle/>
            <a:p>
              <a:pPr algn="ctr"/>
              <a:r>
                <a:rPr lang="ja-JP" altLang="en-US" sz="1600" dirty="0">
                  <a:solidFill>
                    <a:schemeClr val="bg1"/>
                  </a:solidFill>
                  <a:latin typeface="HGｺﾞｼｯｸE" panose="020B0909000000000000" pitchFamily="49" charset="-128"/>
                  <a:ea typeface="HGｺﾞｼｯｸE" panose="020B0909000000000000" pitchFamily="49" charset="-128"/>
                </a:rPr>
                <a:t>日　</a:t>
              </a:r>
              <a:r>
                <a:rPr lang="ja-JP" altLang="en-US" sz="1400" dirty="0">
                  <a:solidFill>
                    <a:schemeClr val="bg1"/>
                  </a:solidFill>
                  <a:latin typeface="HGｺﾞｼｯｸE" panose="020B0909000000000000" pitchFamily="49" charset="-128"/>
                  <a:ea typeface="HGｺﾞｼｯｸE" panose="020B0909000000000000" pitchFamily="49" charset="-128"/>
                </a:rPr>
                <a:t>時</a:t>
              </a:r>
            </a:p>
          </p:txBody>
        </p:sp>
      </p:grpSp>
      <p:sp>
        <p:nvSpPr>
          <p:cNvPr id="13" name="正方形/長方形 12">
            <a:extLst>
              <a:ext uri="{FF2B5EF4-FFF2-40B4-BE49-F238E27FC236}">
                <a16:creationId xmlns:a16="http://schemas.microsoft.com/office/drawing/2014/main" id="{04801758-FF37-3C34-B2B9-B377D05E0FE4}"/>
              </a:ext>
            </a:extLst>
          </p:cNvPr>
          <p:cNvSpPr/>
          <p:nvPr/>
        </p:nvSpPr>
        <p:spPr>
          <a:xfrm>
            <a:off x="3918887" y="5863409"/>
            <a:ext cx="3560839" cy="369332"/>
          </a:xfrm>
          <a:prstGeom prst="rect">
            <a:avLst/>
          </a:prstGeom>
        </p:spPr>
        <p:txBody>
          <a:bodyPr wrap="square" lIns="0" tIns="0" rIns="0" bIns="0">
            <a:spAutoFit/>
          </a:bodyPr>
          <a:lstStyle/>
          <a:p>
            <a:r>
              <a:rPr lang="ja-JP" altLang="en-US" sz="2400" dirty="0">
                <a:latin typeface="ＭＳ 明朝" panose="02020609040205080304" pitchFamily="17" charset="-128"/>
                <a:ea typeface="ＭＳ 明朝" panose="02020609040205080304" pitchFamily="17" charset="-128"/>
              </a:rPr>
              <a:t>栃木県庁舎研修館</a:t>
            </a:r>
          </a:p>
        </p:txBody>
      </p:sp>
      <p:sp>
        <p:nvSpPr>
          <p:cNvPr id="14" name="正方形/長方形 13">
            <a:extLst>
              <a:ext uri="{FF2B5EF4-FFF2-40B4-BE49-F238E27FC236}">
                <a16:creationId xmlns:a16="http://schemas.microsoft.com/office/drawing/2014/main" id="{6FBB02E4-437A-1803-847A-68D955A81D91}"/>
              </a:ext>
            </a:extLst>
          </p:cNvPr>
          <p:cNvSpPr/>
          <p:nvPr/>
        </p:nvSpPr>
        <p:spPr>
          <a:xfrm>
            <a:off x="5857058" y="6239991"/>
            <a:ext cx="1575363" cy="369332"/>
          </a:xfrm>
          <a:prstGeom prst="rect">
            <a:avLst/>
          </a:prstGeom>
        </p:spPr>
        <p:txBody>
          <a:bodyPr wrap="square" lIns="0" tIns="0" rIns="0" bIns="0">
            <a:spAutoFit/>
          </a:bodyPr>
          <a:lstStyle/>
          <a:p>
            <a:r>
              <a:rPr lang="en-US" altLang="ja-JP" sz="2400" dirty="0">
                <a:latin typeface="ＭＳ 明朝" panose="02020609040205080304" pitchFamily="17" charset="-128"/>
                <a:ea typeface="ＭＳ 明朝" panose="02020609040205080304" pitchFamily="17" charset="-128"/>
              </a:rPr>
              <a:t>402</a:t>
            </a:r>
            <a:r>
              <a:rPr lang="ja-JP" altLang="en-US" sz="2400" dirty="0">
                <a:latin typeface="ＭＳ 明朝" panose="02020609040205080304" pitchFamily="17" charset="-128"/>
                <a:ea typeface="ＭＳ 明朝" panose="02020609040205080304" pitchFamily="17" charset="-128"/>
              </a:rPr>
              <a:t>研修室</a:t>
            </a:r>
          </a:p>
        </p:txBody>
      </p:sp>
      <p:grpSp>
        <p:nvGrpSpPr>
          <p:cNvPr id="15" name="グループ化 14">
            <a:extLst>
              <a:ext uri="{FF2B5EF4-FFF2-40B4-BE49-F238E27FC236}">
                <a16:creationId xmlns:a16="http://schemas.microsoft.com/office/drawing/2014/main" id="{A1D7436F-9A29-8A06-0DC1-6E037B37F6A6}"/>
              </a:ext>
            </a:extLst>
          </p:cNvPr>
          <p:cNvGrpSpPr/>
          <p:nvPr/>
        </p:nvGrpSpPr>
        <p:grpSpPr>
          <a:xfrm>
            <a:off x="3887787" y="6709609"/>
            <a:ext cx="3603762" cy="280545"/>
            <a:chOff x="4165013" y="4582572"/>
            <a:chExt cx="3168000" cy="280546"/>
          </a:xfrm>
        </p:grpSpPr>
        <p:sp>
          <p:nvSpPr>
            <p:cNvPr id="16" name="正方形/長方形 15">
              <a:extLst>
                <a:ext uri="{FF2B5EF4-FFF2-40B4-BE49-F238E27FC236}">
                  <a16:creationId xmlns:a16="http://schemas.microsoft.com/office/drawing/2014/main" id="{57B7798E-88F9-22DF-4768-608A15525E16}"/>
                </a:ext>
              </a:extLst>
            </p:cNvPr>
            <p:cNvSpPr/>
            <p:nvPr/>
          </p:nvSpPr>
          <p:spPr>
            <a:xfrm>
              <a:off x="4165013" y="4582572"/>
              <a:ext cx="3168000" cy="280134"/>
            </a:xfrm>
            <a:prstGeom prst="rect">
              <a:avLst/>
            </a:prstGeom>
            <a:solidFill>
              <a:srgbClr val="0068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8A6B80C8-0F8A-B6BC-2F73-EB35F034CEF0}"/>
                </a:ext>
              </a:extLst>
            </p:cNvPr>
            <p:cNvSpPr/>
            <p:nvPr/>
          </p:nvSpPr>
          <p:spPr>
            <a:xfrm>
              <a:off x="4195851" y="4616896"/>
              <a:ext cx="615553" cy="246222"/>
            </a:xfrm>
            <a:prstGeom prst="rect">
              <a:avLst/>
            </a:prstGeom>
          </p:spPr>
          <p:txBody>
            <a:bodyPr wrap="none" lIns="0" tIns="0" rIns="0" bIns="0">
              <a:spAutoFit/>
            </a:bodyPr>
            <a:lstStyle/>
            <a:p>
              <a:pPr algn="ctr"/>
              <a:r>
                <a:rPr lang="ja-JP" altLang="en-US" sz="1600" dirty="0">
                  <a:solidFill>
                    <a:schemeClr val="bg1"/>
                  </a:solidFill>
                  <a:latin typeface="HGｺﾞｼｯｸE" panose="020B0909000000000000" pitchFamily="49" charset="-128"/>
                  <a:ea typeface="HGｺﾞｼｯｸE" panose="020B0909000000000000" pitchFamily="49" charset="-128"/>
                </a:rPr>
                <a:t>講　師</a:t>
              </a:r>
            </a:p>
          </p:txBody>
        </p:sp>
      </p:grpSp>
      <p:pic>
        <p:nvPicPr>
          <p:cNvPr id="57" name="図 56">
            <a:extLst>
              <a:ext uri="{FF2B5EF4-FFF2-40B4-BE49-F238E27FC236}">
                <a16:creationId xmlns:a16="http://schemas.microsoft.com/office/drawing/2014/main" id="{4D7238A5-4D22-88A3-75E9-89812EDEFA7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13452" y="7197050"/>
            <a:ext cx="1500089" cy="1561810"/>
          </a:xfrm>
          <a:prstGeom prst="rect">
            <a:avLst/>
          </a:prstGeom>
        </p:spPr>
      </p:pic>
      <p:sp>
        <p:nvSpPr>
          <p:cNvPr id="61" name="正方形/長方形 60">
            <a:extLst>
              <a:ext uri="{FF2B5EF4-FFF2-40B4-BE49-F238E27FC236}">
                <a16:creationId xmlns:a16="http://schemas.microsoft.com/office/drawing/2014/main" id="{5EBDF5FF-BB5D-422A-0DAD-23DF1E9BA429}"/>
              </a:ext>
            </a:extLst>
          </p:cNvPr>
          <p:cNvSpPr/>
          <p:nvPr/>
        </p:nvSpPr>
        <p:spPr>
          <a:xfrm>
            <a:off x="3949019" y="7060282"/>
            <a:ext cx="2143180" cy="200055"/>
          </a:xfrm>
          <a:prstGeom prst="rect">
            <a:avLst/>
          </a:prstGeom>
        </p:spPr>
        <p:txBody>
          <a:bodyPr wrap="square" lIns="0" tIns="0" rIns="0" bIns="0">
            <a:spAutoFit/>
          </a:bodyPr>
          <a:lstStyle/>
          <a:p>
            <a:r>
              <a:rPr lang="ja-JP" altLang="en-US" sz="1300" dirty="0">
                <a:latin typeface="ＭＳ 明朝" panose="02020609040205080304" pitchFamily="17" charset="-128"/>
                <a:ea typeface="ＭＳ 明朝" panose="02020609040205080304" pitchFamily="17" charset="-128"/>
              </a:rPr>
              <a:t>じゃらんリサーチセンター</a:t>
            </a:r>
          </a:p>
        </p:txBody>
      </p:sp>
      <p:sp>
        <p:nvSpPr>
          <p:cNvPr id="62" name="正方形/長方形 61">
            <a:extLst>
              <a:ext uri="{FF2B5EF4-FFF2-40B4-BE49-F238E27FC236}">
                <a16:creationId xmlns:a16="http://schemas.microsoft.com/office/drawing/2014/main" id="{C876A8C1-B36C-456B-00E3-06A49FB000EA}"/>
              </a:ext>
            </a:extLst>
          </p:cNvPr>
          <p:cNvSpPr/>
          <p:nvPr/>
        </p:nvSpPr>
        <p:spPr>
          <a:xfrm>
            <a:off x="3953022" y="7276898"/>
            <a:ext cx="2503250" cy="200055"/>
          </a:xfrm>
          <a:prstGeom prst="rect">
            <a:avLst/>
          </a:prstGeom>
        </p:spPr>
        <p:txBody>
          <a:bodyPr wrap="square" lIns="0" tIns="0" rIns="0" bIns="0">
            <a:spAutoFit/>
          </a:bodyPr>
          <a:lstStyle/>
          <a:p>
            <a:r>
              <a:rPr lang="ja-JP" altLang="en-US" sz="1300" dirty="0">
                <a:latin typeface="ＭＳ 明朝" panose="02020609040205080304" pitchFamily="17" charset="-128"/>
                <a:ea typeface="ＭＳ 明朝" panose="02020609040205080304" pitchFamily="17" charset="-128"/>
              </a:rPr>
              <a:t>研究員　松本　百加里　　　　氏</a:t>
            </a:r>
          </a:p>
        </p:txBody>
      </p:sp>
      <p:sp>
        <p:nvSpPr>
          <p:cNvPr id="63" name="正方形/長方形 62">
            <a:extLst>
              <a:ext uri="{FF2B5EF4-FFF2-40B4-BE49-F238E27FC236}">
                <a16:creationId xmlns:a16="http://schemas.microsoft.com/office/drawing/2014/main" id="{44B99005-74BF-54BC-B3DA-F8793A6B58FD}"/>
              </a:ext>
            </a:extLst>
          </p:cNvPr>
          <p:cNvSpPr/>
          <p:nvPr/>
        </p:nvSpPr>
        <p:spPr>
          <a:xfrm>
            <a:off x="5592736" y="7293246"/>
            <a:ext cx="721418" cy="153888"/>
          </a:xfrm>
          <a:prstGeom prst="rect">
            <a:avLst/>
          </a:prstGeom>
        </p:spPr>
        <p:txBody>
          <a:bodyPr wrap="square" lIns="0" tIns="0" rIns="0" bIns="0">
            <a:spAutoFit/>
          </a:bodyPr>
          <a:lstStyle/>
          <a:p>
            <a:r>
              <a:rPr lang="ja-JP" altLang="en-US" sz="1000" dirty="0">
                <a:latin typeface="ＭＳ 明朝" panose="02020609040205080304" pitchFamily="17" charset="-128"/>
                <a:ea typeface="ＭＳ 明朝" panose="02020609040205080304" pitchFamily="17" charset="-128"/>
              </a:rPr>
              <a:t>（ゆかり）</a:t>
            </a:r>
          </a:p>
        </p:txBody>
      </p:sp>
      <p:sp>
        <p:nvSpPr>
          <p:cNvPr id="64" name="正方形/長方形 63">
            <a:extLst>
              <a:ext uri="{FF2B5EF4-FFF2-40B4-BE49-F238E27FC236}">
                <a16:creationId xmlns:a16="http://schemas.microsoft.com/office/drawing/2014/main" id="{C77931D7-AC38-8E87-61F0-001399A1ACC1}"/>
              </a:ext>
            </a:extLst>
          </p:cNvPr>
          <p:cNvSpPr/>
          <p:nvPr/>
        </p:nvSpPr>
        <p:spPr>
          <a:xfrm>
            <a:off x="3952484" y="7561096"/>
            <a:ext cx="2422428" cy="1184940"/>
          </a:xfrm>
          <a:prstGeom prst="rect">
            <a:avLst/>
          </a:prstGeom>
        </p:spPr>
        <p:txBody>
          <a:bodyPr wrap="square" lIns="0" tIns="0" rIns="0" bIns="0">
            <a:spAutoFit/>
          </a:bodyPr>
          <a:lstStyle/>
          <a:p>
            <a:r>
              <a:rPr lang="en-US" altLang="ja-JP" sz="1100" dirty="0">
                <a:latin typeface="ＭＳ 明朝" panose="02020609040205080304" pitchFamily="17" charset="-128"/>
                <a:ea typeface="ＭＳ 明朝" panose="02020609040205080304" pitchFamily="17" charset="-128"/>
              </a:rPr>
              <a:t>2011</a:t>
            </a:r>
            <a:r>
              <a:rPr lang="ja-JP" altLang="en-US" sz="1100" dirty="0">
                <a:latin typeface="ＭＳ 明朝" panose="02020609040205080304" pitchFamily="17" charset="-128"/>
                <a:ea typeface="ＭＳ 明朝" panose="02020609040205080304" pitchFamily="17" charset="-128"/>
              </a:rPr>
              <a:t>年から旅行領域の自治体におけるプロモーション設計、イベント企画、クリエイティブ制作などディレクターとして活動。その後、宿泊事業者向け業務支援サービスの調査、着地型旅行体験や飲食店のインバウンド領域における商品開発を経て、</a:t>
            </a:r>
            <a:r>
              <a:rPr lang="en-US" altLang="ja-JP" sz="1100" dirty="0">
                <a:latin typeface="ＭＳ 明朝" panose="02020609040205080304" pitchFamily="17" charset="-128"/>
                <a:ea typeface="ＭＳ 明朝" panose="02020609040205080304" pitchFamily="17" charset="-128"/>
              </a:rPr>
              <a:t>2018</a:t>
            </a:r>
            <a:r>
              <a:rPr lang="ja-JP" altLang="en-US" sz="1100" dirty="0">
                <a:latin typeface="ＭＳ 明朝" panose="02020609040205080304" pitchFamily="17" charset="-128"/>
                <a:ea typeface="ＭＳ 明朝" panose="02020609040205080304" pitchFamily="17" charset="-128"/>
              </a:rPr>
              <a:t>年より現職。</a:t>
            </a:r>
          </a:p>
        </p:txBody>
      </p:sp>
      <p:sp>
        <p:nvSpPr>
          <p:cNvPr id="65" name="正方形/長方形 64">
            <a:extLst>
              <a:ext uri="{FF2B5EF4-FFF2-40B4-BE49-F238E27FC236}">
                <a16:creationId xmlns:a16="http://schemas.microsoft.com/office/drawing/2014/main" id="{A0A40BA5-65DE-ED18-FB8C-776EADFD5BD1}"/>
              </a:ext>
            </a:extLst>
          </p:cNvPr>
          <p:cNvSpPr/>
          <p:nvPr/>
        </p:nvSpPr>
        <p:spPr>
          <a:xfrm>
            <a:off x="3952484" y="8755814"/>
            <a:ext cx="3548977" cy="1031051"/>
          </a:xfrm>
          <a:prstGeom prst="rect">
            <a:avLst/>
          </a:prstGeom>
        </p:spPr>
        <p:txBody>
          <a:bodyPr wrap="square" lIns="0" tIns="0" rIns="0" bIns="0">
            <a:spAutoFit/>
          </a:bodyPr>
          <a:lstStyle/>
          <a:p>
            <a:r>
              <a:rPr lang="ja-JP" altLang="en-US" sz="1100" dirty="0">
                <a:latin typeface="ＭＳ 明朝" panose="02020609040205080304" pitchFamily="17" charset="-128"/>
                <a:ea typeface="ＭＳ 明朝" panose="02020609040205080304" pitchFamily="17" charset="-128"/>
              </a:rPr>
              <a:t>主にインバウンドに対する研究を担当。「海外旅行ニーズ調査」「インバウンド旅行者の需要創造メカニズム研究」「インバウンド回復期に向けたデジタルマーケティング研究」など。上級ウェブ解析士。各地での講演や書籍の執筆活動も行う。また、</a:t>
            </a:r>
            <a:r>
              <a:rPr lang="en-US" altLang="ja-JP" sz="1100" dirty="0">
                <a:latin typeface="ＭＳ 明朝" panose="02020609040205080304" pitchFamily="17" charset="-128"/>
                <a:ea typeface="ＭＳ 明朝" panose="02020609040205080304" pitchFamily="17" charset="-128"/>
              </a:rPr>
              <a:t>2022</a:t>
            </a:r>
            <a:r>
              <a:rPr lang="ja-JP" altLang="en-US" sz="1100" dirty="0">
                <a:latin typeface="ＭＳ 明朝" panose="02020609040205080304" pitchFamily="17" charset="-128"/>
                <a:ea typeface="ＭＳ 明朝" panose="02020609040205080304" pitchFamily="17" charset="-128"/>
              </a:rPr>
              <a:t>年</a:t>
            </a:r>
            <a:r>
              <a:rPr lang="en-US" altLang="ja-JP" sz="1100" dirty="0">
                <a:latin typeface="ＭＳ 明朝" panose="02020609040205080304" pitchFamily="17" charset="-128"/>
                <a:ea typeface="ＭＳ 明朝" panose="02020609040205080304" pitchFamily="17" charset="-128"/>
              </a:rPr>
              <a:t>7</a:t>
            </a:r>
            <a:r>
              <a:rPr lang="ja-JP" altLang="en-US" sz="1100" dirty="0">
                <a:latin typeface="ＭＳ 明朝" panose="02020609040205080304" pitchFamily="17" charset="-128"/>
                <a:ea typeface="ＭＳ 明朝" panose="02020609040205080304" pitchFamily="17" charset="-128"/>
              </a:rPr>
              <a:t>月より観光庁専門家派遣事業に専門家として登録</a:t>
            </a:r>
            <a:r>
              <a:rPr lang="ja-JP" altLang="en-US" sz="1200" dirty="0">
                <a:latin typeface="ＭＳ 明朝" panose="02020609040205080304" pitchFamily="17" charset="-128"/>
                <a:ea typeface="ＭＳ 明朝" panose="02020609040205080304" pitchFamily="17" charset="-128"/>
              </a:rPr>
              <a:t>。</a:t>
            </a:r>
          </a:p>
        </p:txBody>
      </p:sp>
      <p:sp>
        <p:nvSpPr>
          <p:cNvPr id="2" name="正方形/長方形 1">
            <a:extLst>
              <a:ext uri="{FF2B5EF4-FFF2-40B4-BE49-F238E27FC236}">
                <a16:creationId xmlns:a16="http://schemas.microsoft.com/office/drawing/2014/main" id="{5C7F67FC-9E97-9077-6D04-67EBB18DD7F6}"/>
              </a:ext>
            </a:extLst>
          </p:cNvPr>
          <p:cNvSpPr/>
          <p:nvPr/>
        </p:nvSpPr>
        <p:spPr>
          <a:xfrm>
            <a:off x="1025150" y="6267149"/>
            <a:ext cx="2736495" cy="617348"/>
          </a:xfrm>
          <a:prstGeom prst="rect">
            <a:avLst/>
          </a:prstGeom>
        </p:spPr>
        <p:txBody>
          <a:bodyPr wrap="square" lIns="0" tIns="0" rIns="0" bIns="0" anchor="ctr" anchorCtr="0">
            <a:spAutoFit/>
          </a:bodyPr>
          <a:lstStyle/>
          <a:p>
            <a:pPr fontAlgn="base"/>
            <a:r>
              <a:rPr lang="ja-JP" altLang="en-US" b="1" dirty="0"/>
              <a:t>栃木</a:t>
            </a:r>
            <a:r>
              <a:rPr lang="ja-JP" altLang="ja-JP" b="1" dirty="0"/>
              <a:t>県のインバウンド</a:t>
            </a:r>
            <a:endParaRPr lang="en-US" altLang="ja-JP" b="1" dirty="0"/>
          </a:p>
          <a:p>
            <a:pPr fontAlgn="base"/>
            <a:r>
              <a:rPr lang="ja-JP" altLang="ja-JP" b="1" dirty="0"/>
              <a:t>マーケット動向</a:t>
            </a:r>
            <a:endParaRPr lang="ja-JP" altLang="ja-JP" dirty="0"/>
          </a:p>
        </p:txBody>
      </p:sp>
      <p:sp>
        <p:nvSpPr>
          <p:cNvPr id="4" name="正方形/長方形 3">
            <a:extLst>
              <a:ext uri="{FF2B5EF4-FFF2-40B4-BE49-F238E27FC236}">
                <a16:creationId xmlns:a16="http://schemas.microsoft.com/office/drawing/2014/main" id="{8DCEF4E1-250C-6711-C8F2-84E771369F14}"/>
              </a:ext>
            </a:extLst>
          </p:cNvPr>
          <p:cNvSpPr/>
          <p:nvPr/>
        </p:nvSpPr>
        <p:spPr>
          <a:xfrm>
            <a:off x="1025150" y="7473871"/>
            <a:ext cx="2736495" cy="617348"/>
          </a:xfrm>
          <a:prstGeom prst="rect">
            <a:avLst/>
          </a:prstGeom>
        </p:spPr>
        <p:txBody>
          <a:bodyPr wrap="square" lIns="0" tIns="0" rIns="0" bIns="0" anchor="ctr" anchorCtr="0">
            <a:spAutoFit/>
          </a:bodyPr>
          <a:lstStyle/>
          <a:p>
            <a:pPr fontAlgn="base"/>
            <a:r>
              <a:rPr lang="ja-JP" altLang="ja-JP" b="1" dirty="0"/>
              <a:t>世界の観光トレンドと</a:t>
            </a:r>
            <a:endParaRPr lang="en-US" altLang="ja-JP" b="1" dirty="0"/>
          </a:p>
          <a:p>
            <a:pPr fontAlgn="base"/>
            <a:r>
              <a:rPr lang="ja-JP" altLang="ja-JP" b="1" dirty="0"/>
              <a:t>注力テーマ</a:t>
            </a:r>
            <a:endParaRPr lang="ja-JP" altLang="ja-JP" dirty="0"/>
          </a:p>
        </p:txBody>
      </p:sp>
      <p:sp>
        <p:nvSpPr>
          <p:cNvPr id="5" name="正方形/長方形 4">
            <a:extLst>
              <a:ext uri="{FF2B5EF4-FFF2-40B4-BE49-F238E27FC236}">
                <a16:creationId xmlns:a16="http://schemas.microsoft.com/office/drawing/2014/main" id="{43C6AD04-4118-9BF2-2ED0-42E019BE29B3}"/>
              </a:ext>
            </a:extLst>
          </p:cNvPr>
          <p:cNvSpPr/>
          <p:nvPr/>
        </p:nvSpPr>
        <p:spPr>
          <a:xfrm>
            <a:off x="1025150" y="8532828"/>
            <a:ext cx="2736495" cy="617348"/>
          </a:xfrm>
          <a:prstGeom prst="rect">
            <a:avLst/>
          </a:prstGeom>
        </p:spPr>
        <p:txBody>
          <a:bodyPr wrap="square" lIns="0" tIns="0" rIns="0" bIns="0" anchor="ctr" anchorCtr="0">
            <a:spAutoFit/>
          </a:bodyPr>
          <a:lstStyle/>
          <a:p>
            <a:pPr fontAlgn="base"/>
            <a:r>
              <a:rPr lang="ja-JP" altLang="ja-JP" b="1" dirty="0"/>
              <a:t>生成</a:t>
            </a:r>
            <a:r>
              <a:rPr lang="en-US" altLang="ja-JP" b="1" dirty="0"/>
              <a:t>AI</a:t>
            </a:r>
            <a:r>
              <a:rPr lang="ja-JP" altLang="ja-JP" b="1" dirty="0"/>
              <a:t>活用での</a:t>
            </a:r>
            <a:endParaRPr lang="en-US" altLang="ja-JP" b="1" dirty="0"/>
          </a:p>
          <a:p>
            <a:pPr fontAlgn="base"/>
            <a:r>
              <a:rPr lang="ja-JP" altLang="ja-JP" b="1" dirty="0"/>
              <a:t>情報整備事例</a:t>
            </a:r>
            <a:endParaRPr lang="ja-JP" altLang="ja-JP" dirty="0"/>
          </a:p>
        </p:txBody>
      </p:sp>
      <p:sp>
        <p:nvSpPr>
          <p:cNvPr id="40" name="楕円 39">
            <a:extLst>
              <a:ext uri="{FF2B5EF4-FFF2-40B4-BE49-F238E27FC236}">
                <a16:creationId xmlns:a16="http://schemas.microsoft.com/office/drawing/2014/main" id="{AE873DEF-F00B-7AD8-E047-B389C4B2548F}"/>
              </a:ext>
            </a:extLst>
          </p:cNvPr>
          <p:cNvSpPr/>
          <p:nvPr/>
        </p:nvSpPr>
        <p:spPr>
          <a:xfrm>
            <a:off x="531333" y="4292387"/>
            <a:ext cx="2145198" cy="5083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99FF7663-24A1-9FA8-FAF2-FB6141BE3D8B}"/>
              </a:ext>
            </a:extLst>
          </p:cNvPr>
          <p:cNvSpPr/>
          <p:nvPr/>
        </p:nvSpPr>
        <p:spPr>
          <a:xfrm>
            <a:off x="763490" y="4401792"/>
            <a:ext cx="1518476" cy="246221"/>
          </a:xfrm>
          <a:prstGeom prst="rect">
            <a:avLst/>
          </a:prstGeom>
        </p:spPr>
        <p:txBody>
          <a:bodyPr wrap="square" lIns="0" tIns="0" rIns="0" bIns="0">
            <a:spAutoFit/>
          </a:bodyPr>
          <a:lstStyle/>
          <a:p>
            <a:pPr algn="ctr"/>
            <a:r>
              <a:rPr lang="ja-JP" altLang="en-US" sz="1600" dirty="0">
                <a:solidFill>
                  <a:schemeClr val="bg1"/>
                </a:solidFill>
                <a:latin typeface="HGｺﾞｼｯｸE" panose="020B0909000000000000" pitchFamily="49" charset="-128"/>
                <a:ea typeface="HGｺﾞｼｯｸE" panose="020B0909000000000000" pitchFamily="49" charset="-128"/>
              </a:rPr>
              <a:t>主な講演内容</a:t>
            </a:r>
            <a:endParaRPr lang="ja-JP" altLang="en-US" sz="1400" dirty="0">
              <a:solidFill>
                <a:schemeClr val="bg1"/>
              </a:solidFill>
              <a:latin typeface="HGｺﾞｼｯｸE" panose="020B0909000000000000" pitchFamily="49" charset="-128"/>
              <a:ea typeface="HGｺﾞｼｯｸE" panose="020B0909000000000000" pitchFamily="49" charset="-128"/>
            </a:endParaRPr>
          </a:p>
        </p:txBody>
      </p:sp>
      <p:sp>
        <p:nvSpPr>
          <p:cNvPr id="6" name="正方形/長方形 5">
            <a:extLst>
              <a:ext uri="{FF2B5EF4-FFF2-40B4-BE49-F238E27FC236}">
                <a16:creationId xmlns:a16="http://schemas.microsoft.com/office/drawing/2014/main" id="{F9D5DF34-0092-62C7-4970-B515AA98C680}"/>
              </a:ext>
            </a:extLst>
          </p:cNvPr>
          <p:cNvSpPr/>
          <p:nvPr/>
        </p:nvSpPr>
        <p:spPr>
          <a:xfrm>
            <a:off x="1" y="1074808"/>
            <a:ext cx="7775575" cy="1860830"/>
          </a:xfrm>
          <a:prstGeom prst="rect">
            <a:avLst/>
          </a:prstGeom>
          <a:noFill/>
        </p:spPr>
        <p:txBody>
          <a:bodyPr wrap="square" lIns="0" tIns="0" rIns="0" bIns="0" anchor="t" anchorCtr="0">
            <a:spAutoFit/>
          </a:bodyPr>
          <a:lstStyle/>
          <a:p>
            <a:pPr algn="ctr">
              <a:lnSpc>
                <a:spcPts val="7800"/>
              </a:lnSpc>
            </a:pPr>
            <a:r>
              <a:rPr lang="ja-JP" altLang="en-US" sz="5100" dirty="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rPr>
              <a:t>生成</a:t>
            </a:r>
            <a:r>
              <a:rPr lang="en-US" altLang="ja-JP" sz="5100" dirty="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rPr>
              <a:t>AI</a:t>
            </a:r>
            <a:r>
              <a:rPr lang="ja-JP" altLang="en-US" sz="5100" dirty="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rPr>
              <a:t>活用による持続可能なインバウンド観光研究</a:t>
            </a:r>
          </a:p>
        </p:txBody>
      </p:sp>
    </p:spTree>
    <p:extLst>
      <p:ext uri="{BB962C8B-B14F-4D97-AF65-F5344CB8AC3E}">
        <p14:creationId xmlns:p14="http://schemas.microsoft.com/office/powerpoint/2010/main" val="4632206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1713</TotalTime>
  <Words>215</Words>
  <Application>Microsoft Office PowerPoint</Application>
  <PresentationFormat>ユーザー設定</PresentationFormat>
  <Paragraphs>26</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HGP創英角ｺﾞｼｯｸUB</vt:lpstr>
      <vt:lpstr>HGSｺﾞｼｯｸE</vt:lpstr>
      <vt:lpstr>HGｺﾞｼｯｸE</vt:lpstr>
      <vt:lpstr>ＭＳ 明朝</vt:lpstr>
      <vt:lpstr>Bookman Old Style</vt:lpstr>
      <vt:lpstr>Calibri</vt:lpstr>
      <vt:lpstr>Gill Sans MT</vt:lpstr>
      <vt:lpstr>Wingdings</vt:lpstr>
      <vt:lpstr>Wingdings 3</vt:lpstr>
      <vt:lpstr>アース</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隆 石川</cp:lastModifiedBy>
  <cp:revision>143</cp:revision>
  <cp:lastPrinted>2016-03-24T08:25:17Z</cp:lastPrinted>
  <dcterms:created xsi:type="dcterms:W3CDTF">2013-08-07T01:16:52Z</dcterms:created>
  <dcterms:modified xsi:type="dcterms:W3CDTF">2025-09-22T05:28:19Z</dcterms:modified>
</cp:coreProperties>
</file>